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6" r:id="rId4"/>
    <p:sldId id="277" r:id="rId5"/>
    <p:sldId id="278" r:id="rId6"/>
    <p:sldId id="258" r:id="rId7"/>
    <p:sldId id="259" r:id="rId8"/>
    <p:sldId id="279" r:id="rId9"/>
    <p:sldId id="260" r:id="rId10"/>
    <p:sldId id="261" r:id="rId11"/>
    <p:sldId id="262" r:id="rId12"/>
    <p:sldId id="263" r:id="rId13"/>
    <p:sldId id="280" r:id="rId14"/>
    <p:sldId id="264" r:id="rId15"/>
    <p:sldId id="265" r:id="rId1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41" d="100"/>
          <a:sy n="41" d="100"/>
        </p:scale>
        <p:origin x="11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98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850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61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259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87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3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056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74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88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12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454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D675A-45B6-4475-837A-69EBF2264894}" type="datetimeFigureOut">
              <a:rPr lang="es-MX" smtClean="0"/>
              <a:t>09/01/2017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951D-B232-4A55-93C0-0057E2DFF5C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766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3656" y="3753990"/>
            <a:ext cx="9144000" cy="9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979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2233" y="6282812"/>
            <a:ext cx="2112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http://le-mugs.com/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483" y="6408174"/>
            <a:ext cx="505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Fotos en animación y tamaño como esta pagina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937"/>
            <a:ext cx="9092790" cy="522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168" y="3760487"/>
            <a:ext cx="7260795" cy="861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711" y="2061004"/>
            <a:ext cx="1317000" cy="247905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9205" y="1276163"/>
            <a:ext cx="164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AHORA RENTA!!</a:t>
            </a:r>
          </a:p>
          <a:p>
            <a:pPr algn="ctr"/>
            <a:r>
              <a:rPr lang="es-MX" sz="1600" b="1" dirty="0"/>
              <a:t>El confort de la brisa HI-MISTING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800" y="3056628"/>
            <a:ext cx="163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Somos distribuidores de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4540062"/>
            <a:ext cx="9144000" cy="9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68" y="4845544"/>
            <a:ext cx="767940" cy="383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384" y="4605939"/>
            <a:ext cx="678657" cy="772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853" y="4699488"/>
            <a:ext cx="703233" cy="676081"/>
          </a:xfrm>
          <a:prstGeom prst="rect">
            <a:avLst/>
          </a:prstGeom>
        </p:spPr>
      </p:pic>
      <p:pic>
        <p:nvPicPr>
          <p:cNvPr id="13" name="Picture 2" descr="https://i.vimeocdn.com/video/546962386_1280x720.jpg"/>
          <p:cNvPicPr>
            <a:picLocks noChangeAspect="1" noChangeArrowheads="1"/>
          </p:cNvPicPr>
          <p:nvPr/>
        </p:nvPicPr>
        <p:blipFill>
          <a:blip r:embed="rId9" cstate="print"/>
          <a:srcRect l="35194" t="27422" r="34522" b="28108"/>
          <a:stretch>
            <a:fillRect/>
          </a:stretch>
        </p:blipFill>
        <p:spPr bwMode="auto">
          <a:xfrm>
            <a:off x="2857047" y="4781682"/>
            <a:ext cx="740882" cy="612033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5204" y="4740041"/>
            <a:ext cx="812138" cy="565834"/>
          </a:xfrm>
          <a:prstGeom prst="rect">
            <a:avLst/>
          </a:prstGeom>
        </p:spPr>
      </p:pic>
      <p:pic>
        <p:nvPicPr>
          <p:cNvPr id="15" name="Picture 2" descr="http://vive.guadalajara.gob.mx/sites/default/files/foto_lugar/lasalita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53" y="4773707"/>
            <a:ext cx="660828" cy="49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1605" y="4827503"/>
            <a:ext cx="743573" cy="3455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475" y="4816956"/>
            <a:ext cx="1246421" cy="366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8930" y="4749697"/>
            <a:ext cx="1037669" cy="5425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6759" y="3560692"/>
            <a:ext cx="3949042" cy="7134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05415" y="434437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Clientes satisfechos Hi-Misting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5676" y="3526486"/>
            <a:ext cx="1408781" cy="4910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69" y="1482147"/>
            <a:ext cx="706354" cy="14354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4961" y="1469824"/>
            <a:ext cx="633690" cy="7132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8323" y="2183068"/>
            <a:ext cx="911297" cy="77218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524733" y="1050044"/>
            <a:ext cx="42808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agrego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esto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699620" y="2131142"/>
            <a:ext cx="1286929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634457" y="2283542"/>
            <a:ext cx="1504493" cy="1277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06759" y="2435942"/>
            <a:ext cx="584592" cy="2104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610883" y="2087170"/>
            <a:ext cx="1016851" cy="148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63283" y="2387800"/>
            <a:ext cx="959428" cy="688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26049" y="4471945"/>
            <a:ext cx="2540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accent2">
                    <a:lumMod val="75000"/>
                  </a:schemeClr>
                </a:solidFill>
              </a:rPr>
              <a:t>Ventiladores en renta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191" y="4129360"/>
            <a:ext cx="240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Chatea con nosotros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3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6" y="488050"/>
            <a:ext cx="8864716" cy="6188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5123" y="2800095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70" y="2889508"/>
            <a:ext cx="1014017" cy="7658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" y="2962788"/>
            <a:ext cx="1030693" cy="619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8885" y="2800095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32" y="2889508"/>
            <a:ext cx="1014017" cy="765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88" y="2962788"/>
            <a:ext cx="1030693" cy="619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75806" y="2800095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53" y="2889508"/>
            <a:ext cx="1014017" cy="765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9" y="2962788"/>
            <a:ext cx="1030693" cy="619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65123" y="4729034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70" y="4818447"/>
            <a:ext cx="1014017" cy="765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" y="4891727"/>
            <a:ext cx="1030693" cy="619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5368" y="4729034"/>
            <a:ext cx="47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este sistema, utiliza los ventiladores que ya tienes, si te sirven!!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3647" y="995307"/>
            <a:ext cx="79644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Cambio de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foto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y se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agrego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leyenda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9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965517" cy="6062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33" y="2910840"/>
            <a:ext cx="1263967" cy="975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80" y="5649128"/>
            <a:ext cx="1836420" cy="77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908" y="2910840"/>
            <a:ext cx="1263967" cy="975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83" y="2910840"/>
            <a:ext cx="1263967" cy="975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32" y="4736782"/>
            <a:ext cx="1263967" cy="975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7080" y="4736782"/>
            <a:ext cx="429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no </a:t>
            </a:r>
            <a:r>
              <a:rPr lang="es-MX" dirty="0" err="1"/>
              <a:t>reemplazes</a:t>
            </a:r>
            <a:r>
              <a:rPr lang="es-MX" dirty="0"/>
              <a:t> boquillas tan seguido, pregunta por nuestras boquillas con filtro individual lavable SOLO LAVAS EL FILTRO SI SE LLEGA A TAPAR!!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3846" y="6479454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Filtro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254240" y="6164580"/>
            <a:ext cx="7620" cy="272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03647" y="995307"/>
            <a:ext cx="79644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Cambio de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foto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y se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agrego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leyenda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64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354108"/>
            <a:ext cx="8267473" cy="59940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05650" y="1981200"/>
            <a:ext cx="135255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Ventilador para exteriores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333625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extBox 5"/>
          <p:cNvSpPr txBox="1"/>
          <p:nvPr/>
        </p:nvSpPr>
        <p:spPr>
          <a:xfrm>
            <a:off x="1333499" y="3198747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360° de techo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78" y="2394694"/>
            <a:ext cx="974968" cy="884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6349" y="3621271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Modelo:V-OF20</a:t>
            </a:r>
          </a:p>
          <a:p>
            <a:r>
              <a:rPr lang="es-MX" sz="1200" dirty="0"/>
              <a:t>Diámetro: 20”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0423" y="2331963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9"/>
          <p:cNvSpPr txBox="1"/>
          <p:nvPr/>
        </p:nvSpPr>
        <p:spPr>
          <a:xfrm>
            <a:off x="3819522" y="3197085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de pared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2372" y="3619609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Modelo:V-WF20</a:t>
            </a:r>
          </a:p>
          <a:p>
            <a:r>
              <a:rPr lang="es-MX" sz="1200" dirty="0"/>
              <a:t>Diámetro: 20”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297" y="2394694"/>
            <a:ext cx="810374" cy="8586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67396" y="2331963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extBox 14"/>
          <p:cNvSpPr txBox="1"/>
          <p:nvPr/>
        </p:nvSpPr>
        <p:spPr>
          <a:xfrm>
            <a:off x="6229345" y="3383413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de pedestal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9345" y="3674511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Modelo:V-SFB20N</a:t>
            </a:r>
          </a:p>
          <a:p>
            <a:r>
              <a:rPr lang="es-MX" sz="1200" dirty="0"/>
              <a:t>Diámetro: 20”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145" y="2438678"/>
            <a:ext cx="428522" cy="94473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67396" y="4309818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extBox 20"/>
          <p:cNvSpPr txBox="1"/>
          <p:nvPr/>
        </p:nvSpPr>
        <p:spPr>
          <a:xfrm>
            <a:off x="6229345" y="5361268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de pedestal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345" y="5652366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Modelo:V-PF30</a:t>
            </a:r>
          </a:p>
          <a:p>
            <a:r>
              <a:rPr lang="es-MX" sz="1200" dirty="0"/>
              <a:t>Diámetro: 30”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145" y="4342017"/>
            <a:ext cx="567437" cy="10192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91416" y="2519977"/>
            <a:ext cx="87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También tenemos en color Blanco!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208" y="3470699"/>
            <a:ext cx="745614" cy="15585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44981" y="995307"/>
            <a:ext cx="4081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Nueva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Pagina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86004" y="4309818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TextBox 27"/>
          <p:cNvSpPr txBox="1"/>
          <p:nvPr/>
        </p:nvSpPr>
        <p:spPr>
          <a:xfrm>
            <a:off x="3747953" y="5361268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de piso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7953" y="5652366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Modelo:V-HV20</a:t>
            </a:r>
          </a:p>
          <a:p>
            <a:r>
              <a:rPr lang="es-MX" sz="1200" dirty="0"/>
              <a:t>Diámetro: 20”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234" y="4401704"/>
            <a:ext cx="861362" cy="8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9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354108"/>
            <a:ext cx="8267473" cy="59940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05650" y="1981200"/>
            <a:ext cx="135255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Ventilador con brisa en renta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333625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extBox 5"/>
          <p:cNvSpPr txBox="1"/>
          <p:nvPr/>
        </p:nvSpPr>
        <p:spPr>
          <a:xfrm>
            <a:off x="1204002" y="3327082"/>
            <a:ext cx="1954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con brisa de piso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349" y="3621271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Modelo:MR1</a:t>
            </a:r>
          </a:p>
          <a:p>
            <a:r>
              <a:rPr lang="es-MX" sz="1200" dirty="0"/>
              <a:t>Diámetro: 20”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0423" y="2331963"/>
            <a:ext cx="2409825" cy="1905000"/>
          </a:xfrm>
          <a:prstGeom prst="rect">
            <a:avLst/>
          </a:prstGeom>
          <a:solidFill>
            <a:schemeClr val="bg1"/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3762372" y="3619609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Modelo:MR2</a:t>
            </a:r>
          </a:p>
          <a:p>
            <a:r>
              <a:rPr lang="es-MX" sz="1200" dirty="0"/>
              <a:t>Diámetro: 20”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29345" y="3674511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Modelo:V-SFB20N</a:t>
            </a:r>
          </a:p>
          <a:p>
            <a:r>
              <a:rPr lang="es-MX" sz="1200" dirty="0"/>
              <a:t>Diámetro: 20”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05" y="2451105"/>
            <a:ext cx="428522" cy="9447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9345" y="5361268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de pedestal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9345" y="5652366"/>
            <a:ext cx="168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Modelo:V-PF30</a:t>
            </a:r>
          </a:p>
          <a:p>
            <a:r>
              <a:rPr lang="es-MX" sz="1200" dirty="0"/>
              <a:t>Diámetro: 30”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44981" y="995307"/>
            <a:ext cx="4081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Nueva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Pagina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04" y="2438678"/>
            <a:ext cx="895350" cy="9353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80725" y="3363874"/>
            <a:ext cx="257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Ventilador con brisa de pedestal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86450" y="2331963"/>
            <a:ext cx="3005137" cy="218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5958208" y="2438678"/>
            <a:ext cx="27666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Disfruta el confort de la brisa HI-MISTING en tu evento sin comprarlo!! </a:t>
            </a:r>
          </a:p>
          <a:p>
            <a:r>
              <a:rPr lang="es-MX" sz="2400" dirty="0"/>
              <a:t>RENTALO!!!</a:t>
            </a:r>
          </a:p>
        </p:txBody>
      </p:sp>
    </p:spTree>
    <p:extLst>
      <p:ext uri="{BB962C8B-B14F-4D97-AF65-F5344CB8AC3E}">
        <p14:creationId xmlns:p14="http://schemas.microsoft.com/office/powerpoint/2010/main" val="352890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93" y="638629"/>
            <a:ext cx="8791247" cy="60862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9938" y="2110992"/>
            <a:ext cx="66853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Agregar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algunos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videos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 </a:t>
            </a:r>
            <a:r>
              <a:rPr 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pasaremos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16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370442"/>
            <a:ext cx="7145337" cy="6362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2448" y="848250"/>
            <a:ext cx="620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Agregar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Chat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linea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58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254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Usar siguientes fotos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05868"/>
            <a:ext cx="8553450" cy="487109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6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670983"/>
            <a:ext cx="8597900" cy="5015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" y="254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Usar siguientes fotos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9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6" y="685800"/>
            <a:ext cx="8526085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114572"/>
            <a:ext cx="3690937" cy="6614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14572"/>
            <a:ext cx="3633788" cy="65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9" y="404303"/>
            <a:ext cx="8815614" cy="6697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1559" y="2967335"/>
            <a:ext cx="1580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Igual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1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0"/>
            <a:ext cx="8274050" cy="6871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67" y="2638294"/>
            <a:ext cx="2722445" cy="15691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48320" y="3422857"/>
            <a:ext cx="459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Cambio de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foto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414010"/>
            <a:ext cx="8173130" cy="6128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93" y="2648390"/>
            <a:ext cx="1014017" cy="765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74" y="2648390"/>
            <a:ext cx="1014017" cy="765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45" y="2648389"/>
            <a:ext cx="1014017" cy="7658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48320" y="3422857"/>
            <a:ext cx="459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Cambio de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foto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5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416620"/>
            <a:ext cx="8836025" cy="5982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56" y="3534688"/>
            <a:ext cx="974968" cy="884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338" y="2709579"/>
            <a:ext cx="810374" cy="8586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24285" y="4356555"/>
            <a:ext cx="1131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solidFill>
                  <a:srgbClr val="FF0000"/>
                </a:solidFill>
              </a:rPr>
              <a:t>Puedes escoger ventilador de techo o de pared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24733" y="1050044"/>
            <a:ext cx="4280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agrego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esto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01645" y="2131142"/>
            <a:ext cx="884903" cy="7005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74477" y="2106316"/>
            <a:ext cx="67675" cy="6032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263149" y="1991830"/>
            <a:ext cx="1981199" cy="6419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04388" y="2068722"/>
            <a:ext cx="943896" cy="660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05498" y="2716183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845" y="2805596"/>
            <a:ext cx="1014017" cy="765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78" y="2729164"/>
            <a:ext cx="831668" cy="80552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534437" y="2697334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84" y="2786747"/>
            <a:ext cx="1014017" cy="7658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773" y="2753499"/>
            <a:ext cx="493276" cy="4777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56" y="3131926"/>
            <a:ext cx="493276" cy="47777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128255" y="2700968"/>
            <a:ext cx="1496960" cy="944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602" y="2790381"/>
            <a:ext cx="1014017" cy="7658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505" y="2701881"/>
            <a:ext cx="493276" cy="4777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543" y="2701881"/>
            <a:ext cx="493276" cy="4777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516" y="3168800"/>
            <a:ext cx="493276" cy="4777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554" y="3168800"/>
            <a:ext cx="493276" cy="477770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146338" y="398288"/>
            <a:ext cx="164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>
                <a:solidFill>
                  <a:srgbClr val="FF0000"/>
                </a:solidFill>
              </a:rPr>
              <a:t>OK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261</Words>
  <Application>Microsoft Office PowerPoint</Application>
  <PresentationFormat>Presentación en pantalla (4:3)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Nemak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Garza, Jorge Alberto</dc:creator>
  <cp:lastModifiedBy>EFH-PC</cp:lastModifiedBy>
  <cp:revision>18</cp:revision>
  <dcterms:created xsi:type="dcterms:W3CDTF">2016-09-16T13:19:57Z</dcterms:created>
  <dcterms:modified xsi:type="dcterms:W3CDTF">2017-01-09T23:55:24Z</dcterms:modified>
</cp:coreProperties>
</file>